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5" r:id="rId38"/>
    <p:sldId id="299" r:id="rId39"/>
    <p:sldId id="296" r:id="rId40"/>
    <p:sldId id="297" r:id="rId41"/>
    <p:sldId id="300" r:id="rId42"/>
    <p:sldId id="301" r:id="rId43"/>
    <p:sldId id="261" r:id="rId4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72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3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9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88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7" t="-5661" r="-7617" b="-566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8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0" t="-4697" r="-6620" b="-469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32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4572000" y="1059582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K.means.clustering.with.6.clusters.of.sizes.7464..6364..11942..9366..6345..5536 </a:t>
            </a:r>
          </a:p>
          <a:p>
            <a:r>
              <a:rPr lang="en-AU" sz="1200" dirty="0"/>
              <a:t> values      : -2748.45, 2858.335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1        NA</a:t>
            </a:r>
          </a:p>
          <a:p>
            <a:r>
              <a:rPr lang="en-AU" sz="1200" dirty="0"/>
              <a:t> 2        6 0.2410000</a:t>
            </a:r>
          </a:p>
          <a:p>
            <a:r>
              <a:rPr lang="en-AU" sz="1200" dirty="0"/>
              <a:t> 3        5 0.3420000</a:t>
            </a:r>
          </a:p>
          <a:p>
            <a:r>
              <a:rPr lang="en-AU" sz="1200" dirty="0"/>
              <a:t> 4        4 0.4548013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6        2 0.8169381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9320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Рисунок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Прямоугольник 7"/>
          <p:cNvSpPr/>
          <p:nvPr/>
        </p:nvSpPr>
        <p:spPr>
          <a:xfrm>
            <a:off x="4565176" y="113159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layer </a:t>
            </a:r>
          </a:p>
          <a:p>
            <a:r>
              <a:rPr lang="en-AU" sz="1200" dirty="0"/>
              <a:t> values      : 1, 6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2        NA</a:t>
            </a:r>
          </a:p>
          <a:p>
            <a:r>
              <a:rPr lang="en-AU" sz="1200" dirty="0"/>
              <a:t> 2        4 0.3413081</a:t>
            </a:r>
          </a:p>
          <a:p>
            <a:r>
              <a:rPr lang="en-AU" sz="1200" dirty="0"/>
              <a:t> 3        6 0.4260000</a:t>
            </a:r>
          </a:p>
          <a:p>
            <a:r>
              <a:rPr lang="en-AU" sz="1200" dirty="0"/>
              <a:t> 4        1 0.4550000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6        5 0.8169381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6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7694"/>
            <a:ext cx="221932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7550</TotalTime>
  <Words>459</Words>
  <Application>Microsoft Office PowerPoint</Application>
  <PresentationFormat>Экран (16:9)</PresentationFormat>
  <Paragraphs>73</Paragraphs>
  <Slides>43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4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25</cp:revision>
  <dcterms:created xsi:type="dcterms:W3CDTF">2018-05-04T15:57:19Z</dcterms:created>
  <dcterms:modified xsi:type="dcterms:W3CDTF">2018-06-20T16:48:32Z</dcterms:modified>
</cp:coreProperties>
</file>